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91" r:id="rId2"/>
    <p:sldId id="313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9" r:id="rId16"/>
    <p:sldId id="308" r:id="rId17"/>
    <p:sldId id="310" r:id="rId18"/>
    <p:sldId id="311" r:id="rId19"/>
    <p:sldId id="294" r:id="rId20"/>
    <p:sldId id="295" r:id="rId21"/>
    <p:sldId id="292" r:id="rId22"/>
    <p:sldId id="312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C5"/>
    <a:srgbClr val="BFE600"/>
    <a:srgbClr val="F6F5F0"/>
    <a:srgbClr val="9FADB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39" autoAdjust="0"/>
    <p:restoredTop sz="97872" autoAdjust="0"/>
  </p:normalViewPr>
  <p:slideViewPr>
    <p:cSldViewPr snapToGrid="0">
      <p:cViewPr varScale="1">
        <p:scale>
          <a:sx n="211" d="100"/>
          <a:sy n="211" d="100"/>
        </p:scale>
        <p:origin x="216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A75F53-D9E7-EB41-95E7-601C884178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A0E8F-AF5D-4747-A4F0-A424C1B927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38E39-1B52-5B46-8065-C7BB704E4684}" type="datetimeFigureOut">
              <a:rPr lang="en-DK" smtClean="0"/>
              <a:t>31/05/2022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88E067-D0E4-D649-BAAC-83085596C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D9B14-7BD8-AB4D-9163-DDF4EF8DB5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3B782-41BA-D04F-91C8-29ED32BC56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79766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DADBB-2D6E-4CED-8773-C5C011B40448}" type="datetimeFigureOut">
              <a:rPr lang="da-DK" smtClean="0"/>
              <a:t>31.05.2022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7B9B7-D199-4BC8-BB6D-C5FE1373EEE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4819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,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0D5BF74-84E3-EC1F-43AC-F87BE3F99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ktangel 17">
            <a:extLst>
              <a:ext uri="{FF2B5EF4-FFF2-40B4-BE49-F238E27FC236}">
                <a16:creationId xmlns:a16="http://schemas.microsoft.com/office/drawing/2014/main" id="{5D01A525-FDED-6A4E-9861-4A6BA13D26F3}"/>
              </a:ext>
            </a:extLst>
          </p:cNvPr>
          <p:cNvSpPr/>
          <p:nvPr userDrawn="1"/>
        </p:nvSpPr>
        <p:spPr>
          <a:xfrm>
            <a:off x="-1" y="4850278"/>
            <a:ext cx="12191995" cy="2007722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3" name="Rektangel 8">
            <a:extLst>
              <a:ext uri="{FF2B5EF4-FFF2-40B4-BE49-F238E27FC236}">
                <a16:creationId xmlns:a16="http://schemas.microsoft.com/office/drawing/2014/main" id="{4DD88B54-D020-B844-99DA-5E38C2387143}"/>
              </a:ext>
            </a:extLst>
          </p:cNvPr>
          <p:cNvSpPr/>
          <p:nvPr userDrawn="1"/>
        </p:nvSpPr>
        <p:spPr>
          <a:xfrm>
            <a:off x="540000" y="4140000"/>
            <a:ext cx="8280000" cy="21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3E6664F-6054-9647-B7FD-8125FC4B6C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000" y="4474463"/>
            <a:ext cx="7668000" cy="791148"/>
          </a:xfrm>
        </p:spPr>
        <p:txBody>
          <a:bodyPr anchor="b" anchorCtr="0"/>
          <a:lstStyle>
            <a:lvl1pPr algn="l">
              <a:defRPr sz="30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7" name="Undertitel 2">
            <a:extLst>
              <a:ext uri="{FF2B5EF4-FFF2-40B4-BE49-F238E27FC236}">
                <a16:creationId xmlns:a16="http://schemas.microsoft.com/office/drawing/2014/main" id="{3BC6B04F-BA0E-5648-A9EA-A5C1BBCF8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000" y="5433198"/>
            <a:ext cx="7668000" cy="54000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dirty="0"/>
              <a:t>Klik for at tilføje undertitel</a:t>
            </a:r>
          </a:p>
        </p:txBody>
      </p:sp>
      <p:cxnSp>
        <p:nvCxnSpPr>
          <p:cNvPr id="19" name="Lige forbindelse 15">
            <a:extLst>
              <a:ext uri="{FF2B5EF4-FFF2-40B4-BE49-F238E27FC236}">
                <a16:creationId xmlns:a16="http://schemas.microsoft.com/office/drawing/2014/main" id="{051B2DF9-CA06-AF46-8ACA-6BD956D99B30}"/>
              </a:ext>
            </a:extLst>
          </p:cNvPr>
          <p:cNvCxnSpPr/>
          <p:nvPr userDrawn="1"/>
        </p:nvCxnSpPr>
        <p:spPr>
          <a:xfrm>
            <a:off x="558000" y="4133176"/>
            <a:ext cx="0" cy="2160000"/>
          </a:xfrm>
          <a:prstGeom prst="line">
            <a:avLst/>
          </a:prstGeom>
          <a:ln w="76200">
            <a:solidFill>
              <a:srgbClr val="B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3">
            <a:extLst>
              <a:ext uri="{FF2B5EF4-FFF2-40B4-BE49-F238E27FC236}">
                <a16:creationId xmlns:a16="http://schemas.microsoft.com/office/drawing/2014/main" id="{F1EF5A95-023C-B842-A193-5AF2F8D08618}"/>
              </a:ext>
            </a:extLst>
          </p:cNvPr>
          <p:cNvCxnSpPr/>
          <p:nvPr userDrawn="1"/>
        </p:nvCxnSpPr>
        <p:spPr>
          <a:xfrm>
            <a:off x="558000" y="4609734"/>
            <a:ext cx="0" cy="1692000"/>
          </a:xfrm>
          <a:prstGeom prst="line">
            <a:avLst/>
          </a:prstGeom>
          <a:ln w="76200">
            <a:solidFill>
              <a:srgbClr val="007E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lede 6">
            <a:extLst>
              <a:ext uri="{FF2B5EF4-FFF2-40B4-BE49-F238E27FC236}">
                <a16:creationId xmlns:a16="http://schemas.microsoft.com/office/drawing/2014/main" id="{F8615588-F77A-5C46-992B-856EDBCC06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874" y="5511590"/>
            <a:ext cx="1800000" cy="7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0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69154F5-0227-F846-8C83-98C6D0162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6424469"/>
            <a:ext cx="751455" cy="3303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1D32FF-7239-9D48-9AF7-D533C64B40A0}"/>
              </a:ext>
            </a:extLst>
          </p:cNvPr>
          <p:cNvSpPr/>
          <p:nvPr userDrawn="1"/>
        </p:nvSpPr>
        <p:spPr>
          <a:xfrm>
            <a:off x="0" y="1"/>
            <a:ext cx="12192000" cy="633911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D422E7D-0F64-D94C-8ADF-6A55ED2CB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18884"/>
            <a:ext cx="5344547" cy="46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03450D08-0C8A-7246-B373-A4C1DE8441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276341"/>
            <a:ext cx="5344548" cy="47707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095AB19-3CAA-AA47-91AD-E93268A9E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78162" cy="6858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815483-303A-F443-8DDB-170FC82489FE}"/>
              </a:ext>
            </a:extLst>
          </p:cNvPr>
          <p:cNvSpPr/>
          <p:nvPr userDrawn="1"/>
        </p:nvSpPr>
        <p:spPr>
          <a:xfrm>
            <a:off x="5478162" y="-5"/>
            <a:ext cx="6699984" cy="100940"/>
          </a:xfrm>
          <a:prstGeom prst="rect">
            <a:avLst/>
          </a:prstGeom>
          <a:solidFill>
            <a:srgbClr val="B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8863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92D8390-1AF0-454D-92B6-F58281299A03}"/>
              </a:ext>
            </a:extLst>
          </p:cNvPr>
          <p:cNvSpPr/>
          <p:nvPr userDrawn="1"/>
        </p:nvSpPr>
        <p:spPr>
          <a:xfrm>
            <a:off x="0" y="12219"/>
            <a:ext cx="12192000" cy="6326891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689D81C-D267-0345-BD15-023A49C2E1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070000" cy="46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95FB2A78-2958-A840-A320-C97D198677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40000" y="1512000"/>
            <a:ext cx="5346000" cy="45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indhold 3">
            <a:extLst>
              <a:ext uri="{FF2B5EF4-FFF2-40B4-BE49-F238E27FC236}">
                <a16:creationId xmlns:a16="http://schemas.microsoft.com/office/drawing/2014/main" id="{FDF2FC76-59DA-C24D-8538-80354B3C00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5718" y="1512000"/>
            <a:ext cx="5344282" cy="450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8" name="Pladsholder til slidenummer 5">
            <a:extLst>
              <a:ext uri="{FF2B5EF4-FFF2-40B4-BE49-F238E27FC236}">
                <a16:creationId xmlns:a16="http://schemas.microsoft.com/office/drawing/2014/main" id="{0AF4097D-F322-AF40-982F-A59BE1B5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FB163B25-0FF3-8B4D-BD6E-B2DB92A67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24469"/>
            <a:ext cx="751455" cy="3303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363D7C-ABD4-2741-A4B4-D410BF2B7C8E}"/>
              </a:ext>
            </a:extLst>
          </p:cNvPr>
          <p:cNvSpPr/>
          <p:nvPr userDrawn="1"/>
        </p:nvSpPr>
        <p:spPr>
          <a:xfrm>
            <a:off x="0" y="0"/>
            <a:ext cx="12192000" cy="103151"/>
          </a:xfrm>
          <a:prstGeom prst="rect">
            <a:avLst/>
          </a:prstGeom>
          <a:solidFill>
            <a:srgbClr val="B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58356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2065EB-E88E-2541-89DB-9ACF9E674EE6}"/>
              </a:ext>
            </a:extLst>
          </p:cNvPr>
          <p:cNvSpPr/>
          <p:nvPr userDrawn="1"/>
        </p:nvSpPr>
        <p:spPr>
          <a:xfrm>
            <a:off x="0" y="0"/>
            <a:ext cx="12192000" cy="633911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FCEE802-38B1-1A41-80C0-744D38067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070000" cy="46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C0EAA3CD-5DE7-9E43-B0F3-23953E63323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000" y="1512000"/>
            <a:ext cx="5346000" cy="332826"/>
          </a:xfrm>
        </p:spPr>
        <p:txBody>
          <a:bodyPr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0" name="Pladsholder til indhold 3">
            <a:extLst>
              <a:ext uri="{FF2B5EF4-FFF2-40B4-BE49-F238E27FC236}">
                <a16:creationId xmlns:a16="http://schemas.microsoft.com/office/drawing/2014/main" id="{FDA8E6A8-0FD1-6441-A50D-C0001AA3A32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0000" y="2052000"/>
            <a:ext cx="5346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1" name="Pladsholder til tekst 4">
            <a:extLst>
              <a:ext uri="{FF2B5EF4-FFF2-40B4-BE49-F238E27FC236}">
                <a16:creationId xmlns:a16="http://schemas.microsoft.com/office/drawing/2014/main" id="{6B4B14C6-78BC-224A-82B5-44ACDD3BE8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7600" y="1512000"/>
            <a:ext cx="5346000" cy="332826"/>
          </a:xfrm>
        </p:spPr>
        <p:txBody>
          <a:bodyPr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2" name="Pladsholder til indhold 5">
            <a:extLst>
              <a:ext uri="{FF2B5EF4-FFF2-40B4-BE49-F238E27FC236}">
                <a16:creationId xmlns:a16="http://schemas.microsoft.com/office/drawing/2014/main" id="{53662CD3-4524-8044-A2F1-06BEEB787EB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7600" y="2052000"/>
            <a:ext cx="5346000" cy="3960000"/>
          </a:xfrm>
        </p:spPr>
        <p:txBody>
          <a:bodyPr/>
          <a:lstStyle/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36DCA6-B8F7-A842-B5C6-D36B80F84CBE}"/>
              </a:ext>
            </a:extLst>
          </p:cNvPr>
          <p:cNvSpPr/>
          <p:nvPr userDrawn="1"/>
        </p:nvSpPr>
        <p:spPr>
          <a:xfrm>
            <a:off x="0" y="0"/>
            <a:ext cx="12192000" cy="103151"/>
          </a:xfrm>
          <a:prstGeom prst="rect">
            <a:avLst/>
          </a:prstGeom>
          <a:solidFill>
            <a:srgbClr val="B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4" name="Pladsholder til slidenummer 5">
            <a:extLst>
              <a:ext uri="{FF2B5EF4-FFF2-40B4-BE49-F238E27FC236}">
                <a16:creationId xmlns:a16="http://schemas.microsoft.com/office/drawing/2014/main" id="{679AD36F-E162-FD47-8251-8A04AA42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DB41388-1EC4-CC42-A504-076A84242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24469"/>
            <a:ext cx="751455" cy="3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6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0668080" y="651776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69154F5-0227-F846-8C83-98C6D0162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43" y="6424469"/>
            <a:ext cx="751455" cy="33038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442C73-544E-EA41-AD86-841544145C85}"/>
              </a:ext>
            </a:extLst>
          </p:cNvPr>
          <p:cNvCxnSpPr>
            <a:cxnSpLocks/>
          </p:cNvCxnSpPr>
          <p:nvPr userDrawn="1"/>
        </p:nvCxnSpPr>
        <p:spPr>
          <a:xfrm>
            <a:off x="11453983" y="6520681"/>
            <a:ext cx="0" cy="1651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C1D32FF-7239-9D48-9AF7-D533C64B40A0}"/>
              </a:ext>
            </a:extLst>
          </p:cNvPr>
          <p:cNvSpPr/>
          <p:nvPr userDrawn="1"/>
        </p:nvSpPr>
        <p:spPr>
          <a:xfrm>
            <a:off x="0" y="1"/>
            <a:ext cx="12192000" cy="633911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D422E7D-0F64-D94C-8ADF-6A55ED2CB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18884"/>
            <a:ext cx="5344547" cy="46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03450D08-0C8A-7246-B373-A4C1DE8441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276341"/>
            <a:ext cx="5344548" cy="47707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095AB19-3CAA-AA47-91AD-E93268A9E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78162" cy="6858000"/>
          </a:xfrm>
        </p:spPr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4264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fslutnings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80000" y="180000"/>
            <a:ext cx="11808000" cy="65160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cxnSp>
        <p:nvCxnSpPr>
          <p:cNvPr id="6" name="Lige forbindelse 5"/>
          <p:cNvCxnSpPr/>
          <p:nvPr userDrawn="1"/>
        </p:nvCxnSpPr>
        <p:spPr>
          <a:xfrm>
            <a:off x="9497459" y="540000"/>
            <a:ext cx="0" cy="1764000"/>
          </a:xfrm>
          <a:prstGeom prst="line">
            <a:avLst/>
          </a:prstGeom>
          <a:ln w="38100">
            <a:solidFill>
              <a:srgbClr val="B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/>
          <p:cNvCxnSpPr/>
          <p:nvPr userDrawn="1"/>
        </p:nvCxnSpPr>
        <p:spPr>
          <a:xfrm>
            <a:off x="9497459" y="951888"/>
            <a:ext cx="0" cy="1512000"/>
          </a:xfrm>
          <a:prstGeom prst="line">
            <a:avLst/>
          </a:prstGeom>
          <a:ln w="38100">
            <a:solidFill>
              <a:srgbClr val="007E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felt 1"/>
          <p:cNvSpPr txBox="1"/>
          <p:nvPr userDrawn="1"/>
        </p:nvSpPr>
        <p:spPr>
          <a:xfrm>
            <a:off x="9767223" y="1425401"/>
            <a:ext cx="190340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da-DK" sz="1000" dirty="0">
                <a:solidFill>
                  <a:schemeClr val="tx2"/>
                </a:solidFill>
                <a:latin typeface="+mj-lt"/>
              </a:rPr>
              <a:t>Sundhedsdatastyrelsen </a:t>
            </a:r>
          </a:p>
          <a:p>
            <a:pPr>
              <a:lnSpc>
                <a:spcPts val="1200"/>
              </a:lnSpc>
            </a:pPr>
            <a:r>
              <a:rPr lang="da-DK" sz="1000" dirty="0">
                <a:solidFill>
                  <a:schemeClr val="tx2"/>
                </a:solidFill>
                <a:latin typeface="+mj-lt"/>
              </a:rPr>
              <a:t>Ørestads Boulevard 5 </a:t>
            </a:r>
          </a:p>
          <a:p>
            <a:pPr>
              <a:lnSpc>
                <a:spcPts val="1200"/>
              </a:lnSpc>
            </a:pPr>
            <a:r>
              <a:rPr lang="da-DK" sz="1000" dirty="0">
                <a:solidFill>
                  <a:schemeClr val="tx2"/>
                </a:solidFill>
                <a:latin typeface="+mj-lt"/>
              </a:rPr>
              <a:t>2300 København S</a:t>
            </a:r>
          </a:p>
          <a:p>
            <a:pPr>
              <a:lnSpc>
                <a:spcPts val="1200"/>
              </a:lnSpc>
            </a:pPr>
            <a:endParaRPr lang="da-DK" sz="1000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ts val="1200"/>
              </a:lnSpc>
            </a:pPr>
            <a:r>
              <a:rPr lang="da-DK" sz="1000" dirty="0">
                <a:solidFill>
                  <a:schemeClr val="tx2"/>
                </a:solidFill>
                <a:latin typeface="+mj-lt"/>
              </a:rPr>
              <a:t>T:</a:t>
            </a:r>
            <a:r>
              <a:rPr lang="da-DK" sz="1000" baseline="0" dirty="0">
                <a:solidFill>
                  <a:schemeClr val="tx2"/>
                </a:solidFill>
                <a:latin typeface="+mj-lt"/>
              </a:rPr>
              <a:t>  +45 7221 6800</a:t>
            </a:r>
          </a:p>
          <a:p>
            <a:pPr>
              <a:lnSpc>
                <a:spcPts val="1200"/>
              </a:lnSpc>
            </a:pPr>
            <a:r>
              <a:rPr lang="da-DK" sz="1000" baseline="0" dirty="0">
                <a:solidFill>
                  <a:schemeClr val="tx2"/>
                </a:solidFill>
                <a:latin typeface="+mj-lt"/>
              </a:rPr>
              <a:t>E:  kontakt@sundshedsdata.dk</a:t>
            </a:r>
            <a:endParaRPr lang="da-DK" sz="1000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ts val="1200"/>
              </a:lnSpc>
            </a:pPr>
            <a:r>
              <a:rPr lang="da-DK" sz="1000" dirty="0">
                <a:solidFill>
                  <a:schemeClr val="tx2"/>
                </a:solidFill>
                <a:latin typeface="+mj-lt"/>
              </a:rPr>
              <a:t>W: sundhedsdata.dk</a:t>
            </a:r>
          </a:p>
          <a:p>
            <a:pPr>
              <a:lnSpc>
                <a:spcPts val="1200"/>
              </a:lnSpc>
            </a:pPr>
            <a:endParaRPr lang="da-DK" sz="1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63" y="540000"/>
            <a:ext cx="1800000" cy="7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/kapitel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12192000" cy="63360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da-DK" sz="4000" dirty="0"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1709740"/>
            <a:ext cx="10710000" cy="1751216"/>
          </a:xfrm>
        </p:spPr>
        <p:txBody>
          <a:bodyPr anchor="b"/>
          <a:lstStyle>
            <a:lvl1pPr>
              <a:lnSpc>
                <a:spcPts val="4000"/>
              </a:lnSpc>
              <a:defRPr sz="4000" baseline="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3726430"/>
            <a:ext cx="10710000" cy="1264266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tilføje undertitel</a:t>
            </a:r>
          </a:p>
        </p:txBody>
      </p:sp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64A2DA64-DD47-D943-B572-5F8B8F5A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3D28DDE4-A04E-DB41-894E-D46A67207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24469"/>
            <a:ext cx="751455" cy="330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568F12-93F1-C444-BC99-6B73F457ABE2}"/>
              </a:ext>
            </a:extLst>
          </p:cNvPr>
          <p:cNvSpPr/>
          <p:nvPr userDrawn="1"/>
        </p:nvSpPr>
        <p:spPr>
          <a:xfrm>
            <a:off x="0" y="0"/>
            <a:ext cx="12192000" cy="103151"/>
          </a:xfrm>
          <a:prstGeom prst="rect">
            <a:avLst/>
          </a:prstGeom>
          <a:solidFill>
            <a:srgbClr val="B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919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91431D03-EF34-5E47-9FEA-609C96F39C19}"/>
              </a:ext>
            </a:extLst>
          </p:cNvPr>
          <p:cNvSpPr/>
          <p:nvPr userDrawn="1"/>
        </p:nvSpPr>
        <p:spPr>
          <a:xfrm>
            <a:off x="0" y="0"/>
            <a:ext cx="12192000" cy="63360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da-DK" sz="4000" dirty="0">
              <a:latin typeface="+mj-lt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D0E6F6D-6503-A344-8149-B52A8BCA4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0692000" cy="46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tekst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8FBF4BB-7838-804C-9130-C67572025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24469"/>
            <a:ext cx="751455" cy="330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8676DC-AE15-9547-8327-45C2E23896AB}"/>
              </a:ext>
            </a:extLst>
          </p:cNvPr>
          <p:cNvSpPr/>
          <p:nvPr userDrawn="1"/>
        </p:nvSpPr>
        <p:spPr>
          <a:xfrm>
            <a:off x="0" y="0"/>
            <a:ext cx="12192000" cy="103151"/>
          </a:xfrm>
          <a:prstGeom prst="rect">
            <a:avLst/>
          </a:prstGeom>
          <a:solidFill>
            <a:srgbClr val="B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473B74F7-5658-B349-8F04-47A92140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184BA167-FC42-D24C-8B75-36DA6F0FD9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000" y="1444849"/>
            <a:ext cx="10710000" cy="4471857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tilføje undertitel</a:t>
            </a:r>
          </a:p>
        </p:txBody>
      </p:sp>
    </p:spTree>
    <p:extLst>
      <p:ext uri="{BB962C8B-B14F-4D97-AF65-F5344CB8AC3E}">
        <p14:creationId xmlns:p14="http://schemas.microsoft.com/office/powerpoint/2010/main" val="371495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91431D03-EF34-5E47-9FEA-609C96F39C19}"/>
              </a:ext>
            </a:extLst>
          </p:cNvPr>
          <p:cNvSpPr/>
          <p:nvPr userDrawn="1"/>
        </p:nvSpPr>
        <p:spPr>
          <a:xfrm>
            <a:off x="0" y="0"/>
            <a:ext cx="12192000" cy="63360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da-DK" sz="4000" dirty="0">
              <a:latin typeface="+mj-lt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D0E6F6D-6503-A344-8149-B52A8BCA4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0692000" cy="46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tekst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8FBF4BB-7838-804C-9130-C67572025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24469"/>
            <a:ext cx="751455" cy="330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8676DC-AE15-9547-8327-45C2E23896AB}"/>
              </a:ext>
            </a:extLst>
          </p:cNvPr>
          <p:cNvSpPr/>
          <p:nvPr userDrawn="1"/>
        </p:nvSpPr>
        <p:spPr>
          <a:xfrm>
            <a:off x="0" y="0"/>
            <a:ext cx="12192000" cy="103151"/>
          </a:xfrm>
          <a:prstGeom prst="rect">
            <a:avLst/>
          </a:prstGeom>
          <a:solidFill>
            <a:srgbClr val="B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473B74F7-5658-B349-8F04-47A92140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346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8D0E6F6D-6503-A344-8149-B52A8BCA4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0692000" cy="46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tekst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8FBF4BB-7838-804C-9130-C67572025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424469"/>
            <a:ext cx="751455" cy="330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8676DC-AE15-9547-8327-45C2E23896AB}"/>
              </a:ext>
            </a:extLst>
          </p:cNvPr>
          <p:cNvSpPr/>
          <p:nvPr userDrawn="1"/>
        </p:nvSpPr>
        <p:spPr>
          <a:xfrm>
            <a:off x="0" y="0"/>
            <a:ext cx="12192000" cy="103151"/>
          </a:xfrm>
          <a:prstGeom prst="rect">
            <a:avLst/>
          </a:prstGeom>
          <a:solidFill>
            <a:srgbClr val="B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68ED3D3B-9433-0747-83CD-9232F21B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847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6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B9A66CB1-C84D-B94F-8C1B-34ED365B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DB14CE2-5FEB-A4C6-8A90-96301E417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C59A909-DEF7-9F6C-902C-0095DD2CB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B9A66CB1-C84D-B94F-8C1B-34ED365B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954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B9A66CB1-C84D-B94F-8C1B-34ED365B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8432" y="6520777"/>
            <a:ext cx="720000" cy="206609"/>
          </a:xfrm>
        </p:spPr>
        <p:txBody>
          <a:bodyPr/>
          <a:lstStyle>
            <a:lvl1pPr algn="r">
              <a:defRPr/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45255C4-B26E-7D2F-63B1-52016C9B4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1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07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tilføje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40000" y="1512000"/>
            <a:ext cx="11070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80000" y="6426000"/>
            <a:ext cx="720000" cy="2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rgbClr val="9FADB5"/>
                </a:solidFill>
                <a:latin typeface="+mj-lt"/>
              </a:defRPr>
            </a:lvl1pPr>
          </a:lstStyle>
          <a:p>
            <a:fld id="{AF7BF57D-1627-4937-B5D8-DC37BB059AC7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232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75" r:id="rId2"/>
    <p:sldLayoutId id="2147483723" r:id="rId3"/>
    <p:sldLayoutId id="2147483678" r:id="rId4"/>
    <p:sldLayoutId id="2147483722" r:id="rId5"/>
    <p:sldLayoutId id="2147483724" r:id="rId6"/>
    <p:sldLayoutId id="2147483679" r:id="rId7"/>
    <p:sldLayoutId id="2147483726" r:id="rId8"/>
    <p:sldLayoutId id="2147483725" r:id="rId9"/>
    <p:sldLayoutId id="2147483693" r:id="rId10"/>
    <p:sldLayoutId id="2147483676" r:id="rId11"/>
    <p:sldLayoutId id="2147483677" r:id="rId12"/>
    <p:sldLayoutId id="2147483674" r:id="rId13"/>
    <p:sldLayoutId id="2147483721" r:id="rId14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ts val="2000"/>
        </a:lnSpc>
        <a:spcBef>
          <a:spcPts val="750"/>
        </a:spcBef>
        <a:buClr>
          <a:schemeClr val="accent6"/>
        </a:buClr>
        <a:buFontTx/>
        <a:buBlip>
          <a:blip r:embed="rId16"/>
        </a:buBlip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30225" indent="-225425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75" indent="-206375" algn="l" defTabSz="685800" rtl="0" eaLnBrk="1" latinLnBrk="0" hangingPunct="1">
        <a:lnSpc>
          <a:spcPts val="16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96850" algn="l" defTabSz="685800" rtl="0" eaLnBrk="1" latinLnBrk="0" hangingPunct="1">
        <a:lnSpc>
          <a:spcPts val="16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20775" indent="-206375" algn="l" defTabSz="685800" rtl="0" eaLnBrk="1" latinLnBrk="0" hangingPunct="1">
        <a:lnSpc>
          <a:spcPts val="1600"/>
        </a:lnSpc>
        <a:spcBef>
          <a:spcPts val="375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853FD9-1FBA-264D-84D1-DD17117397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1275" y="6521450"/>
            <a:ext cx="720725" cy="206375"/>
          </a:xfrm>
        </p:spPr>
        <p:txBody>
          <a:bodyPr/>
          <a:lstStyle/>
          <a:p>
            <a:fld id="{AF7BF57D-1627-4937-B5D8-DC37BB059AC7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1EEBBA-6E43-AD0C-41CF-DC47EC509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05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4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bubble chart&#10;&#10;Description automatically generated">
            <a:extLst>
              <a:ext uri="{FF2B5EF4-FFF2-40B4-BE49-F238E27FC236}">
                <a16:creationId xmlns:a16="http://schemas.microsoft.com/office/drawing/2014/main" id="{076EADC5-F852-4539-089D-2FFA371FD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33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13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1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2BB473C-8BA5-BACA-334C-43428791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9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78E88B-FDF1-C4C3-ED9F-7EC8BA720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0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9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5B3D4-2A71-9125-DD8C-6A407F0F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F57D-1627-4937-B5D8-DC37BB059AC7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BF22DB4-F552-BD21-31C8-9474B4CE0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0" r="27852"/>
          <a:stretch/>
        </p:blipFill>
        <p:spPr>
          <a:xfrm>
            <a:off x="0" y="177"/>
            <a:ext cx="5362984" cy="685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7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853FD9-1FBA-264D-84D1-DD17117397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1275" y="6521450"/>
            <a:ext cx="720725" cy="206375"/>
          </a:xfrm>
        </p:spPr>
        <p:txBody>
          <a:bodyPr/>
          <a:lstStyle/>
          <a:p>
            <a:fld id="{AF7BF57D-1627-4937-B5D8-DC37BB059AC7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D4B7C798-2C19-A0D8-5D8A-43DCBB15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49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479F22-C1C4-D45C-2007-F7EA1B52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F57D-1627-4937-B5D8-DC37BB059AC7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6" name="Picture 5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48E6403D-4346-94A0-A3A0-1105810F7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1" r="27929"/>
          <a:stretch/>
        </p:blipFill>
        <p:spPr>
          <a:xfrm>
            <a:off x="7174954" y="2254"/>
            <a:ext cx="5017045" cy="68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5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FD81F7-A8D4-BA2D-F815-8658A669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F57D-1627-4937-B5D8-DC37BB059AC7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53C9E88-C3FE-E75D-D83A-D5D7CFCF3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r="27745" b="4568"/>
          <a:stretch/>
        </p:blipFill>
        <p:spPr>
          <a:xfrm>
            <a:off x="0" y="0"/>
            <a:ext cx="4968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4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BB473C-8BA5-BACA-334C-43428791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7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9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45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34E21-647E-2455-11F6-E5CB45F3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35730"/>
      </p:ext>
    </p:extLst>
  </p:cSld>
  <p:clrMapOvr>
    <a:masterClrMapping/>
  </p:clrMapOvr>
</p:sld>
</file>

<file path=ppt/theme/theme1.xml><?xml version="1.0" encoding="utf-8"?>
<a:theme xmlns:a="http://schemas.openxmlformats.org/drawingml/2006/main" name="Sundhedsdatastyrelsen tema">
  <a:themeElements>
    <a:clrScheme name="Sundhedsdatastyrelsen farver">
      <a:dk1>
        <a:sysClr val="windowText" lastClr="000000"/>
      </a:dk1>
      <a:lt1>
        <a:sysClr val="window" lastClr="FFFFFF"/>
      </a:lt1>
      <a:dk2>
        <a:srgbClr val="425C6C"/>
      </a:dk2>
      <a:lt2>
        <a:srgbClr val="EEF1F4"/>
      </a:lt2>
      <a:accent1>
        <a:srgbClr val="007EC5"/>
      </a:accent1>
      <a:accent2>
        <a:srgbClr val="BFE600"/>
      </a:accent2>
      <a:accent3>
        <a:srgbClr val="5C8096"/>
      </a:accent3>
      <a:accent4>
        <a:srgbClr val="FFD400"/>
      </a:accent4>
      <a:accent5>
        <a:srgbClr val="005B8D"/>
      </a:accent5>
      <a:accent6>
        <a:srgbClr val="53A71C"/>
      </a:accent6>
      <a:hlink>
        <a:srgbClr val="005B8D"/>
      </a:hlink>
      <a:folHlink>
        <a:srgbClr val="005B8D"/>
      </a:folHlink>
    </a:clrScheme>
    <a:fontScheme name="Sundhedsdatastyrelsen fonte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S_Præsentation_16_9.potx" id="{E7B8FA2B-6B1A-43C9-B1AD-685FF0D3F3E7}" vid="{FA177814-1B39-48C0-BCD1-7499A43384B3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SDS_Præsentation_16_9_DK</Template>
  <TotalTime>635</TotalTime>
  <Words>5</Words>
  <Application>Microsoft Macintosh PowerPoint</Application>
  <PresentationFormat>Widescreen</PresentationFormat>
  <Paragraphs>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Corbel</vt:lpstr>
      <vt:lpstr>Sundhedsdatastyrelsen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Sundhedsdatastyrelsen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Forside – eksempel 1</dc:title>
  <dc:creator>Anne Keiding</dc:creator>
  <cp:lastModifiedBy>Agnieszka Wagner</cp:lastModifiedBy>
  <cp:revision>18</cp:revision>
  <dcterms:created xsi:type="dcterms:W3CDTF">2021-12-14T08:14:27Z</dcterms:created>
  <dcterms:modified xsi:type="dcterms:W3CDTF">2022-05-31T08:08:25Z</dcterms:modified>
</cp:coreProperties>
</file>